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5858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147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688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4014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930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474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4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12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463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25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437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E1DA-C7E6-4406-AF1D-6C84173D8AE6}" type="datetimeFigureOut">
              <a:rPr lang="en-DE" smtClean="0"/>
              <a:t>09/03/2020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67E2-26F1-46B0-864E-16E62D12F719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0957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7E8B-68F2-4ACC-AED6-B687CF78F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Sketching with Hardware?</a:t>
            </a:r>
            <a:br>
              <a:rPr lang="en-GB" dirty="0"/>
            </a:b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0B685-B4AD-45A8-9AD6-8CA7C3578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Albrecht Schmidt</a:t>
            </a:r>
            <a:br>
              <a:rPr lang="en-GB" dirty="0"/>
            </a:br>
            <a:r>
              <a:rPr lang="en-GB" dirty="0"/>
              <a:t>LMU München, 2020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939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60B3-2F8E-40B0-A112-CBDA8392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39C4-1CE6-4009-98A5-C5469D6D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C52A6-62DE-496C-A6FF-4F0EF99F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5" y="0"/>
            <a:ext cx="10331428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8666947" y="30433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latin typeface="Courier New" panose="02070309020205020404" pitchFamily="49" charset="0"/>
              </a:rPr>
              <a:t>Albrecht Schmidt. 2017. Understanding and researching through making: a plea for functional prototypes. interactions 24, 3 (May + June 2017), 78–81. </a:t>
            </a:r>
            <a:r>
              <a:rPr lang="en-US" sz="1400" i="1" dirty="0" err="1">
                <a:latin typeface="Courier New" panose="02070309020205020404" pitchFamily="49" charset="0"/>
              </a:rPr>
              <a:t>DOI:https</a:t>
            </a:r>
            <a:r>
              <a:rPr lang="en-US" sz="1400" i="1" dirty="0">
                <a:latin typeface="Courier New" panose="02070309020205020404" pitchFamily="49" charset="0"/>
              </a:rPr>
              <a:t>://doi.org/10.1145/3058498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400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5DA4-410E-4D30-9634-7F9668D1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CREATE </a:t>
            </a:r>
            <a:br>
              <a:rPr lang="en-GB" dirty="0"/>
            </a:br>
            <a:r>
              <a:rPr lang="en-GB" dirty="0"/>
              <a:t>FUNCTIONAL PROTOTYPES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B9E3-07B7-4E8A-B191-EADB84BB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70214" cy="4351338"/>
          </a:xfrm>
        </p:spPr>
        <p:txBody>
          <a:bodyPr>
            <a:normAutofit/>
          </a:bodyPr>
          <a:lstStyle/>
          <a:p>
            <a:r>
              <a:rPr lang="en-GB" sz="4000" dirty="0"/>
              <a:t>Repackaged off-the-shelf devices </a:t>
            </a:r>
          </a:p>
          <a:p>
            <a:r>
              <a:rPr lang="en-GB" sz="4000" dirty="0"/>
              <a:t>Systems </a:t>
            </a:r>
          </a:p>
          <a:p>
            <a:pPr lvl="1"/>
            <a:r>
              <a:rPr lang="en-GB" sz="3600" dirty="0"/>
              <a:t>of standard hardware components </a:t>
            </a:r>
          </a:p>
          <a:p>
            <a:pPr lvl="1"/>
            <a:r>
              <a:rPr lang="en-GB" sz="3600" dirty="0"/>
              <a:t>add-ons to common hardware components </a:t>
            </a:r>
          </a:p>
          <a:p>
            <a:r>
              <a:rPr lang="en-GB" sz="4000" dirty="0"/>
              <a:t>Custom hardware development</a:t>
            </a:r>
            <a:endParaRPr lang="en-DE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82DD8-18D5-4746-AB29-41C12853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886" y="0"/>
            <a:ext cx="3557113" cy="2601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F95CE-396E-4B6D-AD57-BDFC7E9AD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26" t="9785" r="-1108" b="14796"/>
          <a:stretch/>
        </p:blipFill>
        <p:spPr>
          <a:xfrm>
            <a:off x="8408885" y="3429000"/>
            <a:ext cx="3966626" cy="1577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6B70B-B0EF-4C2D-B4DE-9C6661521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99" r="55872" b="17323"/>
          <a:stretch/>
        </p:blipFill>
        <p:spPr>
          <a:xfrm>
            <a:off x="8408885" y="5006950"/>
            <a:ext cx="3780851" cy="18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7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45CA-1342-453D-9689-3D124F12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5F02-5BCE-4021-9190-0FC5FBFE8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A967C-EF01-4E01-9B90-4A947D7E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6F05-5A17-40E8-96F0-DF517EED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3A12-C9C7-4110-9CFC-468455339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BFBEC-2E04-4648-A579-158F1670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445" cy="5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5DA4-410E-4D30-9634-7F9668D1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CREATE </a:t>
            </a:r>
            <a:br>
              <a:rPr lang="en-GB" dirty="0"/>
            </a:br>
            <a:r>
              <a:rPr lang="en-GB" dirty="0"/>
              <a:t>FUNCTIONAL PROTOTYPES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B9E3-07B7-4E8A-B191-EADB84BB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70214" cy="4351338"/>
          </a:xfrm>
        </p:spPr>
        <p:txBody>
          <a:bodyPr>
            <a:normAutofit/>
          </a:bodyPr>
          <a:lstStyle/>
          <a:p>
            <a:r>
              <a:rPr lang="en-GB" sz="4000" dirty="0"/>
              <a:t>Repackaged off-the-shelf devices </a:t>
            </a:r>
          </a:p>
          <a:p>
            <a:r>
              <a:rPr lang="en-GB" sz="4000" dirty="0"/>
              <a:t>Systems </a:t>
            </a:r>
          </a:p>
          <a:p>
            <a:pPr lvl="1"/>
            <a:r>
              <a:rPr lang="en-GB" sz="3600" dirty="0"/>
              <a:t>of standard hardware components </a:t>
            </a:r>
          </a:p>
          <a:p>
            <a:pPr lvl="1"/>
            <a:r>
              <a:rPr lang="en-GB" sz="3600" dirty="0"/>
              <a:t>add-ons to common hardware components </a:t>
            </a:r>
          </a:p>
          <a:p>
            <a:r>
              <a:rPr lang="en-GB" sz="4000" b="1" dirty="0"/>
              <a:t>Custom hardware development</a:t>
            </a:r>
            <a:endParaRPr lang="en-DE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053DE-8892-4FD8-9918-55DC83CB4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3"/>
          <a:stretch/>
        </p:blipFill>
        <p:spPr>
          <a:xfrm>
            <a:off x="8554720" y="0"/>
            <a:ext cx="3637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8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D355-DA7A-4658-A655-94AC72EE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Goals	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D774-CBDC-4D8C-ABF4-0907A427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Being able to transform an idea for an interactive smart object or device into a functional prototype, that can be realistically experienced.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6066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D355-DA7A-4658-A655-94AC72EE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functional prototypes good for?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D774-CBDC-4D8C-ABF4-0907A427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Communicating the idea in detail</a:t>
            </a:r>
          </a:p>
          <a:p>
            <a:pPr marL="0" indent="0">
              <a:buNone/>
            </a:pPr>
            <a:r>
              <a:rPr lang="en-GB" sz="4000" dirty="0"/>
              <a:t>Allowing someone to experience the idea</a:t>
            </a:r>
          </a:p>
          <a:p>
            <a:pPr marL="0" indent="0">
              <a:buNone/>
            </a:pPr>
            <a:r>
              <a:rPr lang="en-GB" sz="4000" dirty="0"/>
              <a:t>Understanding challenges in usage</a:t>
            </a:r>
          </a:p>
          <a:p>
            <a:pPr marL="0" indent="0">
              <a:buNone/>
            </a:pPr>
            <a:r>
              <a:rPr lang="en-GB" sz="4000" dirty="0"/>
              <a:t>Conducting realistic studies</a:t>
            </a:r>
          </a:p>
          <a:p>
            <a:pPr marL="0" indent="0">
              <a:buNone/>
            </a:pPr>
            <a:r>
              <a:rPr lang="en-GB" sz="4000" dirty="0"/>
              <a:t>Providing a rough blue print to get it implemented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673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Albrecht Schmidt. 2017. Understanding and researching through making: a plea for functional prototypes. interactions 24, 3 (May + June 2017), 78–81. </a:t>
            </a:r>
            <a:r>
              <a:rPr lang="en-US" i="1" dirty="0" err="1"/>
              <a:t>DOI:https</a:t>
            </a:r>
            <a:r>
              <a:rPr lang="en-US" i="1" dirty="0"/>
              <a:t>://doi.org/10.1145/3058498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C52A6-62DE-496C-A6FF-4F0EF99F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5" y="3117056"/>
            <a:ext cx="5635651" cy="37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Breitbild</PresentationFormat>
  <Paragraphs>26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Why Sketching with Hardware? </vt:lpstr>
      <vt:lpstr>PowerPoint-Präsentation</vt:lpstr>
      <vt:lpstr>HOW TO CREATE  FUNCTIONAL PROTOTYPES</vt:lpstr>
      <vt:lpstr>PowerPoint-Präsentation</vt:lpstr>
      <vt:lpstr>PowerPoint-Präsentation</vt:lpstr>
      <vt:lpstr>HOW TO CREATE  FUNCTIONAL PROTOTYPES</vt:lpstr>
      <vt:lpstr>Learning Goals </vt:lpstr>
      <vt:lpstr>What are the functional prototypes good for?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Sketching with Hardware?</dc:title>
  <dc:creator>Albrecht Schmidt</dc:creator>
  <cp:lastModifiedBy>Albrecht Schmidt</cp:lastModifiedBy>
  <cp:revision>5</cp:revision>
  <dcterms:created xsi:type="dcterms:W3CDTF">2020-09-03T14:00:35Z</dcterms:created>
  <dcterms:modified xsi:type="dcterms:W3CDTF">2020-09-03T14:51:31Z</dcterms:modified>
</cp:coreProperties>
</file>